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</p:sldIdLst>
  <p:sldSz cx="14630400" cy="8229600"/>
  <p:notesSz cx="8229600" cy="14630400"/>
  <p:embeddedFontLst>
    <p:embeddedFont>
      <p:font typeface="Merriweather" panose="00000500000000000000" pitchFamily="34" charset="0"/>
      <p:regular r:id="rId12"/>
    </p:embeddedFont>
    <p:embeddedFont>
      <p:font typeface="Merriweather" panose="00000500000000000000" pitchFamily="34" charset="-122"/>
      <p:regular r:id="rId13"/>
    </p:embeddedFont>
    <p:embeddedFont>
      <p:font typeface="Merriweather" panose="00000500000000000000" pitchFamily="34" charset="-120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51A"/>
    <a:srgbClr val="091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7.fntdata"/><Relationship Id="rId17" Type="http://schemas.openxmlformats.org/officeDocument/2006/relationships/font" Target="fonts/font6.fntdata"/><Relationship Id="rId16" Type="http://schemas.openxmlformats.org/officeDocument/2006/relationships/font" Target="fonts/font5.fntdata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041684"/>
            <a:ext cx="7416403" cy="23138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AI-Based English to Hindi Translator using NLP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725710"/>
            <a:ext cx="74164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398175"/>
            <a:ext cx="7416403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This presentation covers an AI-powered English-to-Hindi translation web app using advanced NLP.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573411"/>
            <a:ext cx="6170771" cy="77128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Introduction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2714863"/>
            <a:ext cx="7416403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255" y="2976920"/>
            <a:ext cx="3085386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Project Focus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12255" y="3510439"/>
            <a:ext cx="6892290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AI-based application translating English text to Hindi and converting text to speech.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198" y="4808934"/>
            <a:ext cx="7416403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12255" y="5070991"/>
            <a:ext cx="3085386" cy="3855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Primary Goal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612255" y="5604510"/>
            <a:ext cx="6892290" cy="7896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Make translation and language access seamless, simple, and real-time.</a:t>
            </a:r>
            <a:endParaRPr lang="en-US" sz="1900" dirty="0"/>
          </a:p>
        </p:txBody>
      </p:sp>
      <p:sp>
        <p:nvSpPr>
          <p:cNvPr id="10" name="Text Box 9"/>
          <p:cNvSpPr txBox="1"/>
          <p:nvPr/>
        </p:nvSpPr>
        <p:spPr>
          <a:xfrm>
            <a:off x="12813030" y="7698105"/>
            <a:ext cx="1817370" cy="460375"/>
          </a:xfrm>
          <a:prstGeom prst="rect">
            <a:avLst/>
          </a:prstGeom>
          <a:solidFill>
            <a:srgbClr val="09151B"/>
          </a:solidFill>
        </p:spPr>
        <p:txBody>
          <a:bodyPr wrap="square" rtlCol="0">
            <a:no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082046"/>
            <a:ext cx="6170771" cy="77128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Technology Stack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346966"/>
            <a:ext cx="129028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Python for core application logic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828098"/>
            <a:ext cx="129028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Streamlit for responsive web UI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309229"/>
            <a:ext cx="129028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Hugging Face MarianMT for neural machine translation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790361"/>
            <a:ext cx="129028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gTTS for converting Hindi text to speech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271492"/>
            <a:ext cx="129028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Torch for deep learning model processing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752624"/>
            <a:ext cx="129028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Deployment via GitHub and Streamlit Cloud</a:t>
            </a:r>
            <a:endParaRPr lang="en-US" sz="1900" dirty="0"/>
          </a:p>
        </p:txBody>
      </p:sp>
      <p:sp>
        <p:nvSpPr>
          <p:cNvPr id="9" name="Text Box 8"/>
          <p:cNvSpPr txBox="1"/>
          <p:nvPr/>
        </p:nvSpPr>
        <p:spPr>
          <a:xfrm>
            <a:off x="12870180" y="7777480"/>
            <a:ext cx="1689735" cy="368300"/>
          </a:xfrm>
          <a:prstGeom prst="rect">
            <a:avLst/>
          </a:prstGeom>
          <a:solidFill>
            <a:srgbClr val="09151A"/>
          </a:solidFill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97243"/>
            <a:ext cx="5245060" cy="6555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System Workflow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03770" y="1872377"/>
            <a:ext cx="22860" cy="5559862"/>
          </a:xfrm>
          <a:prstGeom prst="roundRect">
            <a:avLst>
              <a:gd name="adj" fmla="val 385472"/>
            </a:avLst>
          </a:prstGeom>
          <a:solidFill>
            <a:srgbClr val="194A99"/>
          </a:solidFill>
        </p:spPr>
      </p:sp>
      <p:sp>
        <p:nvSpPr>
          <p:cNvPr id="4" name="Shape 2"/>
          <p:cNvSpPr/>
          <p:nvPr/>
        </p:nvSpPr>
        <p:spPr>
          <a:xfrm>
            <a:off x="6472714" y="2332911"/>
            <a:ext cx="629364" cy="22860"/>
          </a:xfrm>
          <a:prstGeom prst="roundRect">
            <a:avLst>
              <a:gd name="adj" fmla="val 385472"/>
            </a:avLst>
          </a:prstGeom>
          <a:solidFill>
            <a:srgbClr val="194A99"/>
          </a:solidFill>
        </p:spPr>
      </p:sp>
      <p:sp>
        <p:nvSpPr>
          <p:cNvPr id="5" name="Shape 3"/>
          <p:cNvSpPr/>
          <p:nvPr/>
        </p:nvSpPr>
        <p:spPr>
          <a:xfrm>
            <a:off x="7079218" y="2108359"/>
            <a:ext cx="471964" cy="471964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57859" y="2147649"/>
            <a:ext cx="314682" cy="393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3643789" y="2082165"/>
            <a:ext cx="2622471" cy="327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User Input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863798" y="2535793"/>
            <a:ext cx="5402461" cy="335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User inputs English text in the web app interface.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528322" y="3381851"/>
            <a:ext cx="629364" cy="22860"/>
          </a:xfrm>
          <a:prstGeom prst="roundRect">
            <a:avLst>
              <a:gd name="adj" fmla="val 385472"/>
            </a:avLst>
          </a:prstGeom>
          <a:solidFill>
            <a:srgbClr val="194A99"/>
          </a:solidFill>
        </p:spPr>
      </p:sp>
      <p:sp>
        <p:nvSpPr>
          <p:cNvPr id="10" name="Shape 8"/>
          <p:cNvSpPr/>
          <p:nvPr/>
        </p:nvSpPr>
        <p:spPr>
          <a:xfrm>
            <a:off x="7079218" y="3157299"/>
            <a:ext cx="471964" cy="471964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57859" y="3196590"/>
            <a:ext cx="314682" cy="393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2</a:t>
            </a:r>
            <a:endParaRPr lang="en-US" sz="2450" dirty="0"/>
          </a:p>
        </p:txBody>
      </p:sp>
      <p:sp>
        <p:nvSpPr>
          <p:cNvPr id="12" name="Text 10"/>
          <p:cNvSpPr/>
          <p:nvPr/>
        </p:nvSpPr>
        <p:spPr>
          <a:xfrm>
            <a:off x="8364141" y="3131106"/>
            <a:ext cx="2622471" cy="327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Translation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8364141" y="3584734"/>
            <a:ext cx="5402461" cy="6712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Text is sent to MarianMT for accurate Hindi translation.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6472714" y="4325898"/>
            <a:ext cx="629364" cy="22860"/>
          </a:xfrm>
          <a:prstGeom prst="roundRect">
            <a:avLst>
              <a:gd name="adj" fmla="val 385472"/>
            </a:avLst>
          </a:prstGeom>
          <a:solidFill>
            <a:srgbClr val="194A99"/>
          </a:solidFill>
        </p:spPr>
      </p:sp>
      <p:sp>
        <p:nvSpPr>
          <p:cNvPr id="15" name="Shape 13"/>
          <p:cNvSpPr/>
          <p:nvPr/>
        </p:nvSpPr>
        <p:spPr>
          <a:xfrm>
            <a:off x="7079218" y="4101346"/>
            <a:ext cx="471964" cy="471964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57859" y="4140637"/>
            <a:ext cx="314682" cy="393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3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3643789" y="4075152"/>
            <a:ext cx="2622471" cy="327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Display Output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863798" y="4528780"/>
            <a:ext cx="5402461" cy="335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Translated Hindi text appears on the screen instantly.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528322" y="5270063"/>
            <a:ext cx="629364" cy="22860"/>
          </a:xfrm>
          <a:prstGeom prst="roundRect">
            <a:avLst>
              <a:gd name="adj" fmla="val 385472"/>
            </a:avLst>
          </a:prstGeom>
          <a:solidFill>
            <a:srgbClr val="194A99"/>
          </a:solidFill>
        </p:spPr>
      </p:sp>
      <p:sp>
        <p:nvSpPr>
          <p:cNvPr id="20" name="Shape 18"/>
          <p:cNvSpPr/>
          <p:nvPr/>
        </p:nvSpPr>
        <p:spPr>
          <a:xfrm>
            <a:off x="7079218" y="5045512"/>
            <a:ext cx="471964" cy="471964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57859" y="5084802"/>
            <a:ext cx="314682" cy="393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4</a:t>
            </a:r>
            <a:endParaRPr lang="en-US" sz="2450" dirty="0"/>
          </a:p>
        </p:txBody>
      </p:sp>
      <p:sp>
        <p:nvSpPr>
          <p:cNvPr id="22" name="Text 20"/>
          <p:cNvSpPr/>
          <p:nvPr/>
        </p:nvSpPr>
        <p:spPr>
          <a:xfrm>
            <a:off x="8364141" y="5019318"/>
            <a:ext cx="2622471" cy="327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Audio Conversion</a:t>
            </a:r>
            <a:endParaRPr lang="en-US" sz="2050" dirty="0"/>
          </a:p>
        </p:txBody>
      </p:sp>
      <p:sp>
        <p:nvSpPr>
          <p:cNvPr id="23" name="Text 21"/>
          <p:cNvSpPr/>
          <p:nvPr/>
        </p:nvSpPr>
        <p:spPr>
          <a:xfrm>
            <a:off x="8364141" y="5472946"/>
            <a:ext cx="5402461" cy="33563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gTTS converts text to Hindi speech audio.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6472714" y="6214229"/>
            <a:ext cx="629364" cy="22860"/>
          </a:xfrm>
          <a:prstGeom prst="roundRect">
            <a:avLst>
              <a:gd name="adj" fmla="val 385472"/>
            </a:avLst>
          </a:prstGeom>
          <a:solidFill>
            <a:srgbClr val="194A99"/>
          </a:solidFill>
        </p:spPr>
      </p:sp>
      <p:sp>
        <p:nvSpPr>
          <p:cNvPr id="25" name="Shape 23"/>
          <p:cNvSpPr/>
          <p:nvPr/>
        </p:nvSpPr>
        <p:spPr>
          <a:xfrm>
            <a:off x="7079218" y="5989677"/>
            <a:ext cx="471964" cy="471964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157859" y="6028968"/>
            <a:ext cx="314682" cy="3933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5</a:t>
            </a:r>
            <a:endParaRPr lang="en-US" sz="2450" dirty="0"/>
          </a:p>
        </p:txBody>
      </p:sp>
      <p:sp>
        <p:nvSpPr>
          <p:cNvPr id="27" name="Text 25"/>
          <p:cNvSpPr/>
          <p:nvPr/>
        </p:nvSpPr>
        <p:spPr>
          <a:xfrm>
            <a:off x="3643789" y="5963483"/>
            <a:ext cx="2622471" cy="327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Playback</a:t>
            </a:r>
            <a:endParaRPr lang="en-US" sz="2050" dirty="0"/>
          </a:p>
        </p:txBody>
      </p:sp>
      <p:sp>
        <p:nvSpPr>
          <p:cNvPr id="28" name="Text 26"/>
          <p:cNvSpPr/>
          <p:nvPr/>
        </p:nvSpPr>
        <p:spPr>
          <a:xfrm>
            <a:off x="863798" y="6417112"/>
            <a:ext cx="5402461" cy="67127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6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Audio plays in the browser using Streamlit’s audio player.</a:t>
            </a:r>
            <a:endParaRPr lang="en-US" sz="1650" dirty="0"/>
          </a:p>
        </p:txBody>
      </p:sp>
      <p:sp>
        <p:nvSpPr>
          <p:cNvPr id="29" name="Text Box 28"/>
          <p:cNvSpPr txBox="1"/>
          <p:nvPr/>
        </p:nvSpPr>
        <p:spPr>
          <a:xfrm>
            <a:off x="12835255" y="7432040"/>
            <a:ext cx="1736725" cy="758825"/>
          </a:xfrm>
          <a:prstGeom prst="rect">
            <a:avLst/>
          </a:prstGeom>
          <a:solidFill>
            <a:srgbClr val="09151B"/>
          </a:solidFill>
        </p:spPr>
        <p:txBody>
          <a:bodyPr wrap="square" rtlCol="0">
            <a:no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001679"/>
            <a:ext cx="6170771" cy="77128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THANK YOU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3143131"/>
            <a:ext cx="74164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TEAM MEMBERS - 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3815596"/>
            <a:ext cx="74164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PARTH PATEL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198" y="4488061"/>
            <a:ext cx="74164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MAHI SHAH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50198" y="5160526"/>
            <a:ext cx="74164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anose="00000500000000000000" pitchFamily="34" charset="0"/>
                <a:ea typeface="Merriweather" panose="00000500000000000000" pitchFamily="34" charset="-122"/>
                <a:cs typeface="Merriweather" panose="00000500000000000000" pitchFamily="34" charset="-120"/>
              </a:rPr>
              <a:t> MANUSH PATEL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350198" y="5832991"/>
            <a:ext cx="7416403" cy="3948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9" name="Text Box 8"/>
          <p:cNvSpPr txBox="1"/>
          <p:nvPr/>
        </p:nvSpPr>
        <p:spPr>
          <a:xfrm>
            <a:off x="12823825" y="7673340"/>
            <a:ext cx="1793875" cy="554355"/>
          </a:xfrm>
          <a:prstGeom prst="rect">
            <a:avLst/>
          </a:prstGeom>
          <a:solidFill>
            <a:srgbClr val="09151A"/>
          </a:solidFill>
        </p:spPr>
        <p:txBody>
          <a:bodyPr wrap="square" rtlCol="0">
            <a:noAutofit/>
          </a:bodyPr>
          <a:p>
            <a:endParaRPr lang="en-GB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980</Words>
  <Application>WPS Slides</Application>
  <PresentationFormat>On-screen Show (16:9)</PresentationFormat>
  <Paragraphs>70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Arial</vt:lpstr>
      <vt:lpstr>SimSun</vt:lpstr>
      <vt:lpstr>Wingdings</vt:lpstr>
      <vt:lpstr>Merriweather</vt:lpstr>
      <vt:lpstr>Merriweather</vt:lpstr>
      <vt:lpstr>Merriweather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mahiz</cp:lastModifiedBy>
  <cp:revision>2</cp:revision>
  <dcterms:created xsi:type="dcterms:W3CDTF">2025-04-22T07:01:00Z</dcterms:created>
  <dcterms:modified xsi:type="dcterms:W3CDTF">2025-04-22T07:11:18Z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5BEE79009A11457AB534FCFD08EDA2FA_12</vt:lpwstr>
  </property>
  <property fmtid="{D5CDD505-2E9C-101B-9397-08002B2CF9AE}" pid="3" name="KSOProductBuildVer">
    <vt:lpwstr>2057-12.2.0.20796</vt:lpwstr>
  </property>
</Properties>
</file>